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315" r:id="rId3"/>
    <p:sldId id="319" r:id="rId4"/>
    <p:sldId id="318" r:id="rId5"/>
    <p:sldId id="305" r:id="rId6"/>
    <p:sldId id="306" r:id="rId7"/>
    <p:sldId id="316" r:id="rId8"/>
    <p:sldId id="286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50" autoAdjust="0"/>
  </p:normalViewPr>
  <p:slideViewPr>
    <p:cSldViewPr snapToGrid="0">
      <p:cViewPr varScale="1">
        <p:scale>
          <a:sx n="101" d="100"/>
          <a:sy n="101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大家好，今天我总结一下目前的一些进展。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4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6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9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1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835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http://www.nature.com/news/the-human-cell-atlas-from-vision-to-reality-1.22854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CD4108-FF36-4E7E-B1B2-3C911719B122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 smtClean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Single-cell analysis for Mono cells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Feng Tian</a:t>
            </a:r>
          </a:p>
          <a:p>
            <a:fld id="{9AEC2208-1849-42C1-83DE-8D4426B59247}" type="datetime1"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6/26/2018</a:t>
            </a:fld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Read2 </a:t>
            </a:r>
            <a:r>
              <a:rPr lang="en-US" altLang="zh-CN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polyT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issue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53551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polyT</a:t>
            </a:r>
            <a:r>
              <a:rPr lang="en-US" altLang="zh-CN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 has been improved </a:t>
            </a:r>
            <a:r>
              <a:rPr lang="en-US" altLang="zh-CN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zh-CN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Phix</a:t>
            </a:r>
            <a:endParaRPr lang="en-US" altLang="zh-CN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8252"/>
          <a:stretch/>
        </p:blipFill>
        <p:spPr>
          <a:xfrm>
            <a:off x="4914899" y="1743074"/>
            <a:ext cx="3468059" cy="37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8215"/>
          <a:stretch/>
        </p:blipFill>
        <p:spPr>
          <a:xfrm>
            <a:off x="1133475" y="1743074"/>
            <a:ext cx="3469484" cy="37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9080" y="552307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Without </a:t>
            </a:r>
            <a:r>
              <a:rPr lang="en-US" altLang="zh-CN" dirty="0" err="1" smtClean="0">
                <a:solidFill>
                  <a:srgbClr val="FF0000"/>
                </a:solidFill>
              </a:rPr>
              <a:t>Phix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9380" y="5523074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With </a:t>
            </a:r>
            <a:r>
              <a:rPr lang="en-US" altLang="zh-CN" dirty="0" err="1" smtClean="0">
                <a:solidFill>
                  <a:srgbClr val="0070C0"/>
                </a:solidFill>
              </a:rPr>
              <a:t>Phix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-484404" y="3147983"/>
            <a:ext cx="2589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Ratio of Read2 with </a:t>
            </a:r>
            <a:r>
              <a:rPr lang="en-US" altLang="zh-CN" dirty="0" err="1" smtClean="0">
                <a:solidFill>
                  <a:srgbClr val="0070C0"/>
                </a:solidFill>
              </a:rPr>
              <a:t>polyT</a:t>
            </a:r>
            <a:endParaRPr lang="en-US" altLang="zh-CN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(&gt;=4 T in 5bp)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8830 genes * 580 cells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53551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modules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1440000"/>
            <a:ext cx="4680000" cy="46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4" y="1512000"/>
            <a:ext cx="2557992" cy="255799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927734" y="1440000"/>
            <a:ext cx="171450" cy="171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09172" y="4562817"/>
            <a:ext cx="290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Highlight: </a:t>
            </a:r>
            <a:r>
              <a:rPr lang="en-US" altLang="zh-CN" dirty="0" smtClean="0"/>
              <a:t>the first 5 modules</a:t>
            </a:r>
            <a:endParaRPr lang="zh-CN" altLang="en-US" dirty="0"/>
          </a:p>
        </p:txBody>
      </p:sp>
      <p:cxnSp>
        <p:nvCxnSpPr>
          <p:cNvPr id="3" name="直接箭头连接符 2"/>
          <p:cNvCxnSpPr>
            <a:stCxn id="7" idx="0"/>
            <a:endCxn id="9" idx="2"/>
          </p:cNvCxnSpPr>
          <p:nvPr/>
        </p:nvCxnSpPr>
        <p:spPr>
          <a:xfrm flipV="1">
            <a:off x="7159730" y="4069992"/>
            <a:ext cx="0" cy="49282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107450" y="1512000"/>
            <a:ext cx="4601722" cy="1107375"/>
          </a:xfrm>
          <a:prstGeom prst="straightConnector1">
            <a:avLst/>
          </a:prstGeom>
          <a:ln w="28575">
            <a:solidFill>
              <a:srgbClr val="00B05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9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8830 genes * 580 </a:t>
            </a:r>
            <a:r>
              <a:rPr lang="en-US" altLang="zh-CN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en-US" altLang="zh-C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9"/>
            <a:ext cx="7543801" cy="47265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module (id: 207) contains 1827 genes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440000"/>
            <a:ext cx="4680000" cy="46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1512000"/>
            <a:ext cx="3282900" cy="19690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60000" y="5720834"/>
            <a:ext cx="269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Highlight: viral </a:t>
            </a:r>
            <a:r>
              <a:rPr lang="en-US" altLang="zh-CN" dirty="0"/>
              <a:t>RNA editing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34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Co-expression modules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8830 genes * 580 cells</a:t>
            </a:r>
            <a:r>
              <a:rPr lang="en-US" altLang="zh-C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108 modules based on enriched terms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0" y="1440000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Co-expression modules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43 modules based on enriched terms (GO / KEGG)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423352"/>
              </p:ext>
            </p:extLst>
          </p:nvPr>
        </p:nvGraphicFramePr>
        <p:xfrm>
          <a:off x="1008000" y="1366833"/>
          <a:ext cx="7733506" cy="4881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3515"/>
                <a:gridCol w="5303115"/>
                <a:gridCol w="673838"/>
                <a:gridCol w="873038"/>
              </a:tblGrid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module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Term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Overlap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Annotated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 dirty="0">
                          <a:effectLst/>
                        </a:rPr>
                        <a:t>6852-8679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SRP-dependent cotranslational protein targeting to membrane, docking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67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88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1662-1695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type I interferon signaling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148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1153-1167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positive regulation of protein import into nucleus, translocation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66-82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Pyrimidine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3807-3821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1-phosphatidyl-1D-myo-inositol 3,5-bisphosphate biosynthetic process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75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1797-1815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DNA strand elongation involved in DNA replication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1269-1283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negative regulation of </a:t>
                      </a:r>
                      <a:r>
                        <a:rPr lang="en-US" sz="1200" u="none" strike="noStrike" dirty="0" err="1">
                          <a:effectLst/>
                        </a:rPr>
                        <a:t>anoikis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336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5822-5855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carbohydrate phosphorylation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4366-4381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Tuberculosis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178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449-466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 cell proliferation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3082-3109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p53 signaling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5855-5884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positive regulation of floral organ </a:t>
                      </a:r>
                      <a:r>
                        <a:rPr lang="en-US" sz="1200" u="none" strike="noStrike" dirty="0" smtClean="0">
                          <a:effectLst/>
                        </a:rPr>
                        <a:t>abscission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1442-1469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RNA degradation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77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1110-1140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positive regulation of floral organ </a:t>
                      </a:r>
                      <a:r>
                        <a:rPr lang="en-US" sz="1200" u="none" strike="noStrike" dirty="0" smtClean="0">
                          <a:effectLst/>
                        </a:rPr>
                        <a:t>abscission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6633-6740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2-Oxocarboxylic acid metabolism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6310-6385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maturation of SSU-</a:t>
                      </a:r>
                      <a:r>
                        <a:rPr lang="en-US" sz="1200" u="none" strike="noStrike" dirty="0" err="1">
                          <a:effectLst/>
                        </a:rPr>
                        <a:t>rRNA</a:t>
                      </a:r>
                      <a:r>
                        <a:rPr lang="en-US" sz="1200" u="none" strike="noStrike" dirty="0">
                          <a:effectLst/>
                        </a:rPr>
                        <a:t> from </a:t>
                      </a:r>
                      <a:r>
                        <a:rPr lang="en-US" sz="1200" u="none" strike="noStrike" dirty="0" err="1">
                          <a:effectLst/>
                        </a:rPr>
                        <a:t>tetracistronic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rRNA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transcript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356-379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Alzheimer's 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168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143-157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HTLV-I infection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570-586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negative regulation of signal transduction by p53 class mediator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8679-8754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FoxO signaling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604-639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Estrogen signaling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99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  <a:tr h="21224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6740-6813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posttranslational protein targeting to endoplasmic reticulum membrane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</a:rPr>
                        <a:t>39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70" marR="8370" marT="837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9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24400" y="85725"/>
            <a:ext cx="7543800" cy="727075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Co-expression modules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22959" y="883708"/>
            <a:ext cx="7543801" cy="82126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based on enriched terms (continued)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42932"/>
              </p:ext>
            </p:extLst>
          </p:nvPr>
        </p:nvGraphicFramePr>
        <p:xfrm>
          <a:off x="1008000" y="1368005"/>
          <a:ext cx="7669274" cy="48518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104"/>
                <a:gridCol w="5763080"/>
                <a:gridCol w="483198"/>
                <a:gridCol w="596892"/>
              </a:tblGrid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 dirty="0">
                          <a:effectLst/>
                        </a:rPr>
                        <a:t>5728-5822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negative regulation of G1/S transition of mitotic cell cycle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815-841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Protein processing in endoplasmic reticulum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3863-3898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negative regulation of arginine catabolic </a:t>
                      </a:r>
                      <a:r>
                        <a:rPr lang="en-US" sz="1200" u="none" strike="noStrike" dirty="0" smtClean="0">
                          <a:effectLst/>
                        </a:rPr>
                        <a:t>process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259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5989-6058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cellular response to 3,3',5-triiodo-L-thyronine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2395-2421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MAPK signaling pathway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5103-5194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negative regulation of endothelial cell-matrix adhesion via fibronectin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2497-2533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Transcriptional misregulation in cancer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3768-3783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MAPK signaling pathway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4567-4579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Metabolic pathways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1239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2971-3037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Huntington's 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193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4891-5001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histone-tyrosine phosphorylation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3976-4079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Cytosolic DNA-sensing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279-304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protein glycosylation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122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3821-3863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apoptotic process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196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492-505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positive regulation of cellular alcohol catabolic </a:t>
                      </a:r>
                      <a:r>
                        <a:rPr lang="en-US" sz="1200" u="none" strike="noStrike" dirty="0" smtClean="0">
                          <a:effectLst/>
                        </a:rPr>
                        <a:t>process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720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3437-3487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cAMP signaling pathway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199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2164-2180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canonical Wnt signaling pathway involved in positive regulation of apoptotic process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279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1985-2004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positive regulation of cardiac muscle cell proliferation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1487-1501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actin ubiquitination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226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2125-2164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Apoptosis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140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  <a:tr h="2310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u="none" strike="noStrike">
                          <a:effectLst/>
                        </a:rPr>
                        <a:t>1469-1487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common-partner SMAD protein phosphorylation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</a:rPr>
                        <a:t>303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518" marR="6518" marT="6518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3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2282</TotalTime>
  <Words>464</Words>
  <Application>Microsoft Office PowerPoint</Application>
  <PresentationFormat>全屏显示(4:3)</PresentationFormat>
  <Paragraphs>208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回顾</vt:lpstr>
      <vt:lpstr>Single-cell analysis for Mono cells</vt:lpstr>
      <vt:lpstr>Read2 polyT issue</vt:lpstr>
      <vt:lpstr>Co-expression modules (8830 genes * 580 cells)</vt:lpstr>
      <vt:lpstr>Co-expression modules (8830 genes * 580 cells)</vt:lpstr>
      <vt:lpstr>Co-expression modules (8830 genes * 580 cells)</vt:lpstr>
      <vt:lpstr>Co-expression modules</vt:lpstr>
      <vt:lpstr>Co-expression modules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Malbac-DT analysis pipeline</dc:title>
  <dc:creator>Feng Tian</dc:creator>
  <cp:lastModifiedBy>Tian Feng</cp:lastModifiedBy>
  <cp:revision>543</cp:revision>
  <dcterms:created xsi:type="dcterms:W3CDTF">2017-07-14T15:11:14Z</dcterms:created>
  <dcterms:modified xsi:type="dcterms:W3CDTF">2018-06-26T13:19:40Z</dcterms:modified>
</cp:coreProperties>
</file>